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927" y="91440"/>
            <a:ext cx="9898879" cy="106462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бюджетное общеобразовательное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средняя общеобразовательная школа №29 </a:t>
            </a:r>
            <a:r>
              <a:rPr lang="ru-RU" sz="2000" dirty="0" err="1" smtClean="0"/>
              <a:t>р.п.Чунский</a:t>
            </a:r>
            <a:r>
              <a:rPr lang="ru-RU" sz="2000" dirty="0" smtClean="0"/>
              <a:t> Чунского района Иркутской области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0755" y="2034180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Проектно-исследовательская деятельность младших школьников на уроках окружающего мира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57" y="5081451"/>
            <a:ext cx="633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Докладчик: Алексеева Альбина Петровна </a:t>
            </a:r>
          </a:p>
          <a:p>
            <a:pPr algn="r"/>
            <a:r>
              <a:rPr lang="ru-RU" dirty="0" smtClean="0"/>
              <a:t>учитель начальных классов,</a:t>
            </a:r>
          </a:p>
          <a:p>
            <a:pPr algn="r"/>
            <a:r>
              <a:rPr lang="ru-RU" dirty="0"/>
              <a:t>в</a:t>
            </a:r>
            <a:r>
              <a:rPr lang="ru-RU" dirty="0" smtClean="0"/>
              <a:t>ысшей квалификационной категории</a:t>
            </a:r>
          </a:p>
          <a:p>
            <a:pPr algn="r"/>
            <a:r>
              <a:rPr lang="en-US" dirty="0" smtClean="0"/>
              <a:t>E-mail albina-alekceeva@mail.ru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72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3344091" y="1905000"/>
            <a:ext cx="6426926" cy="3226526"/>
          </a:xfrm>
          <a:prstGeom prst="cloudCallout">
            <a:avLst>
              <a:gd name="adj1" fmla="val -45020"/>
              <a:gd name="adj2" fmla="val 7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953" y="2877818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9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296" y="140785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«Откуда берутся снег и лёд?»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3" y="1591492"/>
            <a:ext cx="6180085" cy="52665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39" y="2349138"/>
            <a:ext cx="50101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5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58" y="2583634"/>
            <a:ext cx="4435616" cy="30856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0" y="286567"/>
            <a:ext cx="6683033" cy="59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9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4314" y="-1025606"/>
            <a:ext cx="6758395" cy="90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898" y="0"/>
            <a:ext cx="8892041" cy="7249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Проект «Мой класс и моя школа»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934"/>
          <a:stretch/>
        </p:blipFill>
        <p:spPr>
          <a:xfrm>
            <a:off x="2049715" y="1033719"/>
            <a:ext cx="8224721" cy="55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8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9954" y="-1005841"/>
            <a:ext cx="6740436" cy="8987246"/>
          </a:xfrm>
        </p:spPr>
      </p:pic>
    </p:spTree>
    <p:extLst>
      <p:ext uri="{BB962C8B-B14F-4D97-AF65-F5344CB8AC3E}">
        <p14:creationId xmlns:p14="http://schemas.microsoft.com/office/powerpoint/2010/main" val="64491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" b="2166"/>
          <a:stretch/>
        </p:blipFill>
        <p:spPr>
          <a:xfrm rot="16200000">
            <a:off x="3166512" y="-1279215"/>
            <a:ext cx="6620600" cy="9383862"/>
          </a:xfrm>
        </p:spPr>
      </p:pic>
    </p:spTree>
    <p:extLst>
      <p:ext uri="{BB962C8B-B14F-4D97-AF65-F5344CB8AC3E}">
        <p14:creationId xmlns:p14="http://schemas.microsoft.com/office/powerpoint/2010/main" val="170333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 rot="16200000">
            <a:off x="2798853" y="-1345561"/>
            <a:ext cx="6387738" cy="9601374"/>
          </a:xfrm>
        </p:spPr>
      </p:pic>
    </p:spTree>
    <p:extLst>
      <p:ext uri="{BB962C8B-B14F-4D97-AF65-F5344CB8AC3E}">
        <p14:creationId xmlns:p14="http://schemas.microsoft.com/office/powerpoint/2010/main" val="85936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85271"/>
            <a:ext cx="9155316" cy="6772729"/>
          </a:xfrm>
        </p:spPr>
      </p:pic>
    </p:spTree>
    <p:extLst>
      <p:ext uri="{BB962C8B-B14F-4D97-AF65-F5344CB8AC3E}">
        <p14:creationId xmlns:p14="http://schemas.microsoft.com/office/powerpoint/2010/main" val="179322871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61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Муниципальное бюджетное общеобразовательное учреждение  средняя общеобразовательная школа №29 р.п.Чунский Чунского района Иркутской области</vt:lpstr>
      <vt:lpstr>1 класс  Тема: «Откуда берутся снег и лёд?»</vt:lpstr>
      <vt:lpstr>Презентация PowerPoint</vt:lpstr>
      <vt:lpstr>Презентация PowerPoint</vt:lpstr>
      <vt:lpstr>Проект «Мой класс и моя школа»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средняя общеобразовательная школа №29 р.п.Чунский Чунского района Иркутской области</dc:title>
  <dc:creator>Пользователь</dc:creator>
  <cp:lastModifiedBy>Пользователь</cp:lastModifiedBy>
  <cp:revision>7</cp:revision>
  <dcterms:created xsi:type="dcterms:W3CDTF">2023-03-20T15:41:55Z</dcterms:created>
  <dcterms:modified xsi:type="dcterms:W3CDTF">2023-03-21T09:46:31Z</dcterms:modified>
</cp:coreProperties>
</file>